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77" r:id="rId16"/>
    <p:sldId id="285" r:id="rId17"/>
    <p:sldId id="680" r:id="rId18"/>
    <p:sldId id="682" r:id="rId19"/>
    <p:sldId id="270" r:id="rId20"/>
    <p:sldId id="272" r:id="rId21"/>
    <p:sldId id="672" r:id="rId22"/>
    <p:sldId id="671" r:id="rId23"/>
    <p:sldId id="673" r:id="rId24"/>
    <p:sldId id="658" r:id="rId25"/>
    <p:sldId id="657" r:id="rId26"/>
    <p:sldId id="670" r:id="rId27"/>
    <p:sldId id="684" r:id="rId28"/>
    <p:sldId id="278" r:id="rId29"/>
    <p:sldId id="279" r:id="rId30"/>
    <p:sldId id="632" r:id="rId31"/>
    <p:sldId id="687" r:id="rId32"/>
    <p:sldId id="688" r:id="rId33"/>
    <p:sldId id="689" r:id="rId34"/>
    <p:sldId id="685" r:id="rId35"/>
    <p:sldId id="282" r:id="rId36"/>
    <p:sldId id="686" r:id="rId37"/>
    <p:sldId id="289" r:id="rId38"/>
    <p:sldId id="290" r:id="rId3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121" d="100"/>
          <a:sy n="12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2eml.school/transformers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mlr.org/papers/volume3/bengio03a/bengio03a.pdf" TargetMode="External"/><Relationship Id="rId7" Type="http://schemas.openxmlformats.org/officeDocument/2006/relationships/hyperlink" Target="https://karpathy.github.io/2015/05/21/rnn-effectiveness/" TargetMode="External"/><Relationship Id="rId2" Type="http://schemas.openxmlformats.org/officeDocument/2006/relationships/hyperlink" Target="https://arxiv.org/pdf/1512.0338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jalammar.github.io/illustrated-word2vec/" TargetMode="External"/><Relationship Id="rId5" Type="http://schemas.openxmlformats.org/officeDocument/2006/relationships/hyperlink" Target="https://www.cs.toronto.edu/~hinton/absps/fastnc.pdf" TargetMode="External"/><Relationship Id="rId4" Type="http://schemas.openxmlformats.org/officeDocument/2006/relationships/hyperlink" Target="https://arxiv.org/abs/1301.3781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087541" y="35405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</a:t>
                </a:r>
                <a:r>
                  <a:rPr lang="en-GB" sz="2400" dirty="0" err="1"/>
                  <a:t>reparametrization</a:t>
                </a:r>
                <a:r>
                  <a:rPr lang="en-GB" sz="2400" dirty="0"/>
                  <a:t> of inputs to a layer (independently for each input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2400" dirty="0"/>
                  <a:t>):</a:t>
                </a: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b="0" dirty="0"/>
                  <a:t>	</a:t>
                </a:r>
              </a:p>
              <a:p>
                <a:pPr marL="0" indent="0">
                  <a:buNone/>
                </a:pPr>
                <a:r>
                  <a:rPr lang="en-GB" sz="2400" dirty="0"/>
                  <a:t>with empirical means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 and variances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GB" sz="2400" dirty="0"/>
                  <a:t> over samples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2400" dirty="0"/>
                  <a:t> in considered mini-batch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back-propagating through this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of neural network:</a:t>
                </a:r>
              </a:p>
              <a:p>
                <a:pPr marL="0" indent="0">
                  <a:buNone/>
                </a:pPr>
                <a:r>
                  <a:rPr lang="en-US" sz="2400" dirty="0"/>
                  <a:t>use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	instead of	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(new parametrization not dependent on interaction of weights in previous layers)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𝜸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8C8B9-B2E1-42F2-39C6-AD6552BD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671" y="10886"/>
            <a:ext cx="1704443" cy="1825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B7C50-3000-1235-1487-CEF608795953}"/>
              </a:ext>
            </a:extLst>
          </p:cNvPr>
          <p:cNvSpPr txBox="1"/>
          <p:nvPr/>
        </p:nvSpPr>
        <p:spPr>
          <a:xfrm>
            <a:off x="11648596" y="18365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improves optimization by reducing problem of coordinating updates across layers (weights updated layer-by-layer backward from output to input, assuming fixed weights in prior layers)</a:t>
            </a:r>
          </a:p>
          <a:p>
            <a:r>
              <a:rPr lang="en-GB" sz="2600" dirty="0"/>
              <a:t>allows higher learning rates and reduces importance of weight initialization</a:t>
            </a:r>
          </a:p>
          <a:p>
            <a:r>
              <a:rPr lang="en-GB" sz="2600" dirty="0"/>
              <a:t>avoids vanishing/exploding gradients (when combined with skip connections like in residual networks, also helps with identity learning)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can also have (implicit) regularization eﬀect</a:t>
            </a:r>
          </a:p>
          <a:p>
            <a:r>
              <a:rPr lang="en-GB" sz="2600" dirty="0"/>
              <a:t>introduces both additive and multiplicative noise</a:t>
            </a:r>
          </a:p>
          <a:p>
            <a:r>
              <a:rPr lang="en-GB" sz="2600" dirty="0"/>
              <a:t>sometimes makes dropout (adding</a:t>
            </a:r>
            <a:r>
              <a:rPr lang="en-DE" sz="2600" dirty="0"/>
              <a:t> multiplicative noise</a:t>
            </a:r>
            <a:r>
              <a:rPr lang="en-GB" sz="2600" dirty="0"/>
              <a:t>) unnecessary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 rotationally-invariant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00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</a:t>
            </a:r>
            <a:r>
              <a:rPr lang="en-GB" sz="2600" dirty="0">
                <a:sym typeface="Wingdings" pitchFamily="2" charset="2"/>
              </a:rPr>
              <a:t> worsening efficiency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DE" sz="2400" dirty="0">
                <a:hlinkClick r:id="rId2"/>
              </a:rPr>
              <a:t>ResNet</a:t>
            </a:r>
            <a:endParaRPr lang="en-GB" sz="2400" dirty="0">
              <a:hlinkClick r:id="rId3"/>
            </a:endParaRPr>
          </a:p>
          <a:p>
            <a:r>
              <a:rPr lang="en-GB" sz="2400" dirty="0">
                <a:hlinkClick r:id="rId3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4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5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6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7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vs.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 	ImageNet		+	GPUs		+	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activation can be interpreted as exponential number of linear models that share parameters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main advantages leading to enablement of deeper networks by better optimization: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133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05190" y="83975"/>
            <a:ext cx="3395662" cy="16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bias weights set to zero by default, not small random values)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used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r="-153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14488</TotalTime>
  <Words>2341</Words>
  <Application>Microsoft Macintosh PowerPoint</Application>
  <PresentationFormat>Widescreen</PresentationFormat>
  <Paragraphs>328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Batch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Felix Wick</cp:lastModifiedBy>
  <cp:revision>232</cp:revision>
  <dcterms:created xsi:type="dcterms:W3CDTF">2022-07-19T10:04:44Z</dcterms:created>
  <dcterms:modified xsi:type="dcterms:W3CDTF">2022-11-22T14:33:19Z</dcterms:modified>
</cp:coreProperties>
</file>

<file path=docProps/thumbnail.jpeg>
</file>